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8" r:id="rId2"/>
    <p:sldId id="268" r:id="rId3"/>
    <p:sldId id="256" r:id="rId4"/>
    <p:sldId id="264" r:id="rId5"/>
    <p:sldId id="272" r:id="rId6"/>
    <p:sldId id="273" r:id="rId7"/>
    <p:sldId id="274" r:id="rId8"/>
    <p:sldId id="270" r:id="rId9"/>
    <p:sldId id="271" r:id="rId10"/>
  </p:sldIdLst>
  <p:sldSz cx="9144000" cy="6858000" type="screen4x3"/>
  <p:notesSz cx="6858000" cy="9144000"/>
  <p:custDataLst>
    <p:tags r:id="rId13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1"/>
  <p:showPr showNarration="1" useTimings="0">
    <p:present/>
    <p:sldAll/>
    <p:penClr>
      <a:srgbClr val="FF0000"/>
    </p:penClr>
  </p:showPr>
  <p:clrMru>
    <a:srgbClr val="0000CC"/>
    <a:srgbClr val="B2B2B2"/>
    <a:srgbClr val="33CC33"/>
    <a:srgbClr val="FFCC00"/>
    <a:srgbClr val="00DCDC"/>
    <a:srgbClr val="0064EB"/>
    <a:srgbClr val="3333FF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1146" autoAdjust="0"/>
    <p:restoredTop sz="82676" autoAdjust="0"/>
  </p:normalViewPr>
  <p:slideViewPr>
    <p:cSldViewPr>
      <p:cViewPr varScale="1">
        <p:scale>
          <a:sx n="110" d="100"/>
          <a:sy n="110" d="100"/>
        </p:scale>
        <p:origin x="-1230" y="-78"/>
      </p:cViewPr>
      <p:guideLst>
        <p:guide orient="horz" pos="2432"/>
        <p:guide orient="horz" pos="3974"/>
        <p:guide orient="horz" pos="890"/>
        <p:guide orient="horz" pos="709"/>
        <p:guide orient="horz" pos="527"/>
        <p:guide orient="horz" pos="346"/>
        <p:guide pos="204"/>
        <p:guide pos="5556"/>
        <p:guide pos="2880"/>
        <p:guide pos="2744"/>
        <p:guide pos="30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32C649F-F3C2-4562-8EBE-0D67E8FEC6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3A219BA7-B239-4D80-B5FD-6A654F302F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323741"/>
            </a:gs>
            <a:gs pos="100000">
              <a:srgbClr val="230FAF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3" descr="Untitled-1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7940675" y="6381750"/>
            <a:ext cx="879475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0" y="0"/>
            <a:ext cx="9144000" cy="11255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5"/>
          <p:cNvSpPr>
            <a:spLocks noChangeArrowheads="1"/>
          </p:cNvSpPr>
          <p:nvPr/>
        </p:nvSpPr>
        <p:spPr bwMode="auto">
          <a:xfrm>
            <a:off x="0" y="0"/>
            <a:ext cx="9144000" cy="20970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51" name="Text Box 7"/>
          <p:cNvSpPr txBox="1">
            <a:spLocks noChangeArrowheads="1"/>
          </p:cNvSpPr>
          <p:nvPr/>
        </p:nvSpPr>
        <p:spPr bwMode="auto">
          <a:xfrm>
            <a:off x="323850" y="3159125"/>
            <a:ext cx="84963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4000" b="1" dirty="0" smtClean="0">
                <a:solidFill>
                  <a:srgbClr val="FFFF00"/>
                </a:solidFill>
              </a:rPr>
              <a:t>Тема </a:t>
            </a:r>
            <a:r>
              <a:rPr lang="en-US" sz="4000" b="1" dirty="0" smtClean="0">
                <a:solidFill>
                  <a:srgbClr val="FFFF00"/>
                </a:solidFill>
              </a:rPr>
              <a:t>2</a:t>
            </a:r>
            <a:endParaRPr lang="ru-RU" sz="4000" b="1" dirty="0">
              <a:solidFill>
                <a:srgbClr val="FFFF00"/>
              </a:solidFill>
            </a:endParaRPr>
          </a:p>
        </p:txBody>
      </p:sp>
      <p:sp>
        <p:nvSpPr>
          <p:cNvPr id="2052" name="Text Box 8"/>
          <p:cNvSpPr txBox="1">
            <a:spLocks noChangeArrowheads="1"/>
          </p:cNvSpPr>
          <p:nvPr/>
        </p:nvSpPr>
        <p:spPr bwMode="auto">
          <a:xfrm>
            <a:off x="323850" y="0"/>
            <a:ext cx="8496300" cy="2087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Вычислительные системы, сети и телекоммуникации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351400 «Пркладная информатика в экономике»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Кафедра ИСКТ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Большедворский Алексей Валерьевич</a:t>
            </a:r>
          </a:p>
        </p:txBody>
      </p:sp>
      <p:sp>
        <p:nvSpPr>
          <p:cNvPr id="2053" name="Text Box 13"/>
          <p:cNvSpPr txBox="1">
            <a:spLocks noChangeArrowheads="1"/>
          </p:cNvSpPr>
          <p:nvPr/>
        </p:nvSpPr>
        <p:spPr bwMode="auto">
          <a:xfrm>
            <a:off x="323850" y="4221163"/>
            <a:ext cx="8496300" cy="2087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СОДЕРЖАНИЕ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3C40818-A97C-4A4D-BACA-10E7B207D99A}" type="slidenum">
              <a:rPr lang="ru-RU">
                <a:solidFill>
                  <a:schemeClr val="bg1"/>
                </a:solidFill>
              </a:rPr>
              <a:pPr/>
              <a:t>2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3076" name="Text Box 7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   1. </a:t>
            </a:r>
            <a:r>
              <a:rPr lang="ru-RU" sz="2400" dirty="0" smtClean="0">
                <a:solidFill>
                  <a:schemeClr val="bg1"/>
                </a:solidFill>
              </a:rPr>
              <a:t>Функциональная </a:t>
            </a:r>
            <a:r>
              <a:rPr lang="ru-RU" sz="2400" dirty="0" smtClean="0">
                <a:solidFill>
                  <a:schemeClr val="bg1"/>
                </a:solidFill>
              </a:rPr>
              <a:t>и структурная организации персонального компьютера.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   2. </a:t>
            </a:r>
            <a:r>
              <a:rPr lang="ru-RU" sz="2400" dirty="0" smtClean="0">
                <a:solidFill>
                  <a:schemeClr val="bg1"/>
                </a:solidFill>
              </a:rPr>
              <a:t>Основные </a:t>
            </a:r>
            <a:r>
              <a:rPr lang="ru-RU" sz="2400" dirty="0" smtClean="0">
                <a:solidFill>
                  <a:schemeClr val="bg1"/>
                </a:solidFill>
              </a:rPr>
              <a:t>блоки ПК и их назначение.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smtClean="0">
                <a:solidFill>
                  <a:schemeClr val="bg1"/>
                </a:solidFill>
              </a:rPr>
              <a:t> </a:t>
            </a:r>
            <a:r>
              <a:rPr lang="en-US" sz="2400" smtClean="0">
                <a:solidFill>
                  <a:schemeClr val="bg1"/>
                </a:solidFill>
              </a:rPr>
              <a:t>   3. </a:t>
            </a:r>
            <a:r>
              <a:rPr lang="ru-RU" sz="2400" smtClean="0">
                <a:solidFill>
                  <a:schemeClr val="bg1"/>
                </a:solidFill>
              </a:rPr>
              <a:t>Функциональные </a:t>
            </a:r>
            <a:r>
              <a:rPr lang="ru-RU" sz="2400" dirty="0" smtClean="0">
                <a:solidFill>
                  <a:schemeClr val="bg1"/>
                </a:solidFill>
              </a:rPr>
              <a:t>характеристика ПК.</a:t>
            </a:r>
          </a:p>
          <a:p>
            <a:pPr marL="342900" indent="-342900">
              <a:spcBef>
                <a:spcPct val="10000"/>
              </a:spcBef>
            </a:pP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  <a:buFontTx/>
              <a:buAutoNum type="arabicPeriod"/>
            </a:pPr>
            <a:endParaRPr lang="ru-RU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4099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BB3650E5-915A-44D9-AC12-F1EFA7C618A3}" type="slidenum">
              <a:rPr lang="ru-RU">
                <a:solidFill>
                  <a:schemeClr val="bg1"/>
                </a:solidFill>
              </a:rPr>
              <a:pPr/>
              <a:t>3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4100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496300" cy="486410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 algn="just">
              <a:spcBef>
                <a:spcPct val="10000"/>
              </a:spcBef>
              <a:buClr>
                <a:srgbClr val="FFFF00"/>
              </a:buClr>
            </a:pPr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5123" name="Text Box 7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9804D08-1F0B-4530-9BF9-200907581A1D}" type="slidenum">
              <a:rPr lang="ru-RU">
                <a:solidFill>
                  <a:schemeClr val="bg1"/>
                </a:solidFill>
              </a:rPr>
              <a:pPr/>
              <a:t>4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5124" name="Text Box 12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algn="just"/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  <p:sp>
        <p:nvSpPr>
          <p:cNvPr id="6147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49BAFCEE-3FAB-40B0-8352-13732111664F}" type="slidenum">
              <a:rPr lang="ru-RU">
                <a:solidFill>
                  <a:schemeClr val="bg1"/>
                </a:solidFill>
              </a:rPr>
              <a:pPr/>
              <a:t>5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6148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7171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2013A691-8708-4909-A583-011973587AFA}" type="slidenum">
              <a:rPr lang="ru-RU">
                <a:solidFill>
                  <a:schemeClr val="bg1"/>
                </a:solidFill>
              </a:rPr>
              <a:pPr/>
              <a:t>6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7172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 smtClean="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8195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1DEF26E7-17A0-4DF5-BD72-5B8BCA8F4411}" type="slidenum">
              <a:rPr lang="ru-RU">
                <a:solidFill>
                  <a:schemeClr val="bg1"/>
                </a:solidFill>
              </a:rPr>
              <a:pPr/>
              <a:t>7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8196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9A3BED49-2B4F-4E2B-87F2-7B1D5CD0609D}" type="slidenum">
              <a:rPr lang="ru-RU">
                <a:solidFill>
                  <a:schemeClr val="bg1"/>
                </a:solidFill>
              </a:rPr>
              <a:pPr/>
              <a:t>8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9220" name="Text Box 5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noFill/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D9DE2F2D-DC84-4DB6-9898-7D7E32C27CB5}" type="slidenum">
              <a:rPr lang="ru-RU">
                <a:solidFill>
                  <a:schemeClr val="bg1"/>
                </a:solidFill>
              </a:rPr>
              <a:pPr/>
              <a:t>9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323850" y="3860800"/>
            <a:ext cx="84963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 b="1">
                <a:solidFill>
                  <a:schemeClr val="bg1"/>
                </a:solidFill>
              </a:rPr>
              <a:t>Использование материалов презентации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Использование данной презентации, может осуществляться только при условии соблюдения требований законов  РФ об авторском праве и интеллектуальной собственности, а также с учетом требований настоящего Заявления.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Презентация является собственностью авторов. Разрешается распечатывать копию любой части презентации для личного некоммерческого использования, однако не допускается распечатывать какую-либо часть презентации с любой иной целью или по каким-либо причинам вносить изменения в любую часть презентации. Использование любой части презентации в другом произведении, как в печатной, электронной, так и иной форме, а также использование любой части презентации в другой презентации посредством ссылки или иным образом допускается только после получения письменного согласия авторов.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THEME_BG_IMAGE" val=""/>
  <p:tag name="MMPROD_TAG_VCONFIG" val="PD94bWwgdmVyc2lvbj0iMS4wIiBlbmNvZGluZz0iVVRGLTgiPz4NCjxjb25maWd1cmF0aW9uPg0KCTxjb2xvcnM+DQoJCTx1aWNvbG9yIG5hbWU9InByaW1hcnkiIHZhbHVlPSIweDZGODQ4OCIvPg0KCQk8dWljb2xvciBuYW1lPSJnbG93IiB2YWx1ZT0iMHgzNUQzMzQiLz4NCgkJPHVpY29sb3IgbmFtZT0idGV4dCIgdmFsdWU9IjB4RkZGRkZGIi8+DQoJCTx1aWNvbG9yIG5hbWU9ImxpZ2h0IiB2YWx1ZT0iMHg0RTVENjAiLz4NCgkJPHVpY29sb3IgbmFtZT0ic2hhZG93IiB2YWx1ZT0iMHgwMDAwMDAiLz4NCgkJPHVpY29sb3IgbmFtZT0iYmFja2dyb3VuZCIgdmFsdWU9IjB4NzI3OTcxIi8+DQoJPC9jb2xvcnM+DQoJPGxheW91dD4NCgkJPHVpc2hvdyBuYW1lPSJwcmVzZW50YXRpb250aXRsZSIgdmFsdWU9InRydWUiLz4NCgkJPHVpc2hvdyBuYW1lPSJwcmVzZW50ZXJwaG90byIgdmFsdWU9InRydWUiLz4NCgkJPHVpc2hvdyBuYW1lPSJwcmVzZW50ZXJuYW1lIiB2YWx1ZT0idHJ1ZSIvPg0KCQk8dWlzaG93IG5hbWU9InByZXNlbnRlcnRpdGxlIiB2YWx1ZT0idHJ1ZSIvPg0KCQk8dWlzaG93IG5hbWU9InByZXNlbnRlcmVtYWlsIiB2YWx1ZT0idHJ1ZSIvPg0KCQk8dWlzaG93IG5hbWU9InByZXNlbnRlcmJpbyIgdmFsdWU9InRydWUiLz4NCgkJPHVpc2hvdyBuYW1lPSJjb21wYW55bG9nbyIgdmFsdWU9InRydWUiLz4NCgkJPHVpc2hvdyBuYW1lPSJzaWRlYmFyIiB2YWx1ZT0idHJ1ZSIvPg0KCQk8dWlzaG93IG5hbWU9Im91dGxpbmUiIHZhbHVlPSJ0cnVlIi8+DQoJCTx1aXNob3cgbmFtZT0idGh1bWJuYWlsIiB2YWx1ZT0idHJ1ZSIvPg0KCQk8dWlzaG93IG5hbWU9Im5vdGVzIiB2YWx1ZT0idHJ1ZSIvPg0KCQk8dWlzaG93IG5hbWU9InNlYXJjaCIgdmFsdWU9InRydWUiLz4NCgkJPHVpc2hvdyBuYW1lPSJhdHRhY2htZW50cyIgdmFsdWU9InRydWUiLz4NCgkJPHVpc2hvdyBuYW1lPSJ1dGlscyIgdmFsdWU9InRydWUiLz4NCgkJPHVpc2hvdyBuYW1lPSJ2b2x1bWUiIHZhbHVlPSJ0cnVlIi8+DQoJCTx1aXNob3cgbmFtZT0icGxheWJhciIgdmFsdWU9InRydWUiLz4NCgkJPHVpc2hvdyBuYW1lPSJ0YWxraW5naGVhZCIgdmFsdWU9InRydWUiLz4NCgkJPHVpc2hvdyBuYW1lPSJzaWRlYmFyb25yaWdodCIgdmFsdWU9InRydWUiLz4NCgkJPHVpc2hvdyBuYW1lPSJ2aWV3Y2hhbmdlIiB2YWx1ZT0idHJ1ZSIvPg0KCQk8dWlzaG93IG5hbWU9ImFsd2F5c1NjcnVuY2giIHZhbHVlPSJmYWxzZSIvPg0KCQk8dWlzaG93IG5hbWU9ImluaXRpYWxkaXNwbGF5bW9kZWlzbm9ybWFsIiB2YWx1ZT0idHJ1ZSIvPg0KCQk8dWlyZXBsYWNlIG5hbWU9ImxvZ28iIHZhbHVlPSIiLz4NCgkJPHVpcmVwbGFjZSBuYW1lPSJiZ2ltYWdlIiB2YWx1ZT0iIi8+DQoJCTx1aXJlcGxhY2UgbmFtZT0iaW5pdGlhbHRhYiIgdmFsdWU9Im91dGxpbmUiLz4NCgk8L2xheW91dD4NCgk8bGFuZ3VhZ2UgaWQ9ImVuIj4NCgkJPCEtLSBmb3JtYXQgZm9yIHVpZm9udCB2YWx1ZSBpcyAiZm9udCxzaXplLGlzYm9sZCxpc2l0YWxpYyxpc3NoYWRvd2VkIiAtLT4NCgkJPHVpZm9udCBuYW1lPSJGT05UX1FVSVpaSU5HIiB2YWx1ZT0iVmVyZGFuYSw5LGZhbHNlLGZhbHNlLGZhbHNlIi8+DQoJCTx1aWZvbnQgbmFtZT0iRk9OVF9TQ1JVQlNUQVRVUyIgdmFsdWU9IlZlcmRhbmEsOSx0cnVlLGZhbHNlLHRydWUiLz4NCgkJPHVpZm9udCBuYW1lPSJGT05UX1NDUlVCVElNRSIgdmFsdWU9IlZlcmRhbmEsOSxmYWxzZSxmYWxzZSx0cnVlIi8+DQoJCTx1aWZvbnQgbmFtZT0iRk9OVF9FTEFQU0VEVElNRSIgdmFsdWU9IlZlcmRhbmEsOSx0cnVlLGZhbHNlLHRydWUiLz4NCgkJPHVpZm9udCBuYW1lPSJGT05UX1VUSUxTTUVOVSIgdmFsdWU9IlZlcmRhbmEsOSx0cnVlLGZhbHNlLGZhbHNlIi8+DQoJCTx1aWZvbnQgbmFtZT0iRk9OVF9UQUJTIiB2YWx1ZT0iVmVyZGFuYSw5LHRydWUsZmFsc2UsdHJ1ZSIvPg0KCQk8dWlmb250IG5hbWU9IkZPTlRfUFJFU0VOVEFUSU9OTkFNRSIgdmFsdWU9IlZlcmRhbmEsMTQsZmFsc2UsZmFsc2UsdHJ1ZSIvPg0KCQk8dWlmb250IG5hbWU9IkZPTlRfUFJFU0VOVEVSTkFNRSIgdmFsdWU9IlZlcmRhbmEsMTAsdHJ1ZSxmYWxzZSx0cnVlIi8+DQoJCTx1aWZvbnQgbmFtZT0iRk9OVF9QUkVTRU5URVJUSVRMRSIgdmFsdWU9IlZlcmRhbmEsMTAsZmFsc2UsZmFsc2UsdHJ1ZSIvPg0KCQk8dWlmb250IG5hbWU9IkZPTlRfQklPQlROIiB2YWx1ZT0iVmVyZGFuYSwxMCxmYWxzZSxmYWxzZSx0cnVlIi8+DQoJCTx1aWZvbnQgbmFtZT0iRk9OVF9OT1RFUyIgdmFsdWU9IlZlcmRhbmEsMTEsZmFsc2UsZmFsc2UsZmFsc2UiLz4NCgkJPHVpZm9udCBuYW1lPSJGT05UX09VVExJTkUiIHZhbHVlPSJWZXJkYW5hLDExLGZhbHNlLGZhbHNlLHRydWUiLz4NCgkJPHVpZm9udCBuYW1lPSJGT05UX1NFQVJDSCIgdmFsdWU9IlZlcmRhbmEsMTEsZmFsc2UsZmFsc2UsdHJ1ZSIvPg0KCQk8dWlmb250IG5hbWU9IkZPTlRfVEhVTUIiIHZhbHVlPSJWZXJkYW5hLDksZmFsc2UsZmFsc2UsdHJ1ZSIvPg0KCQk8dWlmb250IG5hbWU9IkZPTlRfQklPV0lOIiB2YWx1ZT0iVmVyZGFuYSwxMSxmYWxzZSxmYWxzZSxmYWxzZSIvPg0KCQk8dWlmb250IG5hbWU9IkZPTlRfTElTVEhFQURJTkciIHZhbHVlPSJWZXJkYW5hLDksZmFsc2UsZmFsc2UsZmFsc2UiLz4NCgkJPHVpZm9udCBuYW1lPSJGT05UX1dJTlRJVExFIiB2YWx1ZT0iVmVyZGFuYSw5LGZhbHNlLGZhbHNlLHRydWUiLz4NCgkJPHVpZm9udCBuYW1lPSJGT05UX0FUVEFDSE1FTlRTIiB2YWx1ZT0iVmVyZGFuYSwxMSxmYWxzZSxmYWxzZSx0cnVlIi8+DQoJCTwhLS0gdWl0ZXh0IC0tPg0KCQk8IS0tIHN1YnN0aXR1dGlvbjogJW4gPT0gc2xpZGUgbnVtYmVyIC0tPg0KCQk8dWl0ZXh0IG5hbWU9IlVOTkFNRURTTElERVRJVExFIiB2YWx1ZT0iU2xpZGUgJW4iLz4NCgkJPCEtLSBzdWJzdGl0dXRpb246ICVuID09IHNsaWRlIG51bWJlciAtLT4NCgkJPCEtLSBzdWJzdGl0dXRpb246ICV0ID09IHRvdGFsIHNsaWRlIGNvdW50IC0tPg0KCQk8dWl0ZXh0IG5hbWU9IlNDUlVCQkFSU1RBVFVTX1NMSURFSU5GTyIgdmFsdWU9IlNsaWRlICVuIC8gJXQgfCAiLz4NCgkJPHVpdGV4dCBuYW1lPSJTQ1JVQkJBUlNUQVRVU19TVE9QUEVEIiB2YWx1ZT0iU3RvcHBlZCIvPg0KCQk8dWl0ZXh0IG5hbWU9IlNDUlVCQkFSU1RBVFVTX1BMQVlJTkciIHZhbHVlPSJQbGF5aW5nIi8+DQoJCTx1aXRleHQgbmFtZT0iU0NSVUJCQVJTVEFUVVNfTk9BVURJTyIgdmFsdWU9Ik5vIEF1ZGlvIi8+DQoJCTx1aXRleHQgbmFtZT0iU0NSVUJCQVJTVEFUVVNfTE9BRElORyIgdmFsdWU9IkxvYWRpbmciLz4NCgkJPHVpdGV4dCBuYW1lPSJTQ1JVQkJBUlNUQVRVU19CVUZGRVJJTkciIHZhbHVlPSJCdWZmZXJpbmciLz4NCgkJPHVpdGV4dCBuYW1lPSJTQ1JVQkJBUlNUQVRVU19RVUVTVElPTiIgdmFsdWU9IkFuc3dlciBRdWVzdGlvbiIvPg0KCQk8dWl0ZXh0IG5hbWU9IlNDUlVCQkFSU1RBVFVTX1JFVklFV1FVSVoiIHZhbHVlPSJSZXZpZXdpbmcgUXVpeiIvPg0KCQk8IS0tIHN1YnN0aXR1dGlvbjogJW0gPT0gbWludXRlcyByZW1haW5pbmcgLS0+DQoJCTwhLS0gc3Vic3RpdHV0aW9uOiAlcyA9PSBzZWNvbmRzIHJlbWFpbmluZyAtLT4NCgkJPHVpdGV4dCBuYW1lPSJFTEFQU0VEIiB2YWx1ZT0iJW0gTWludXRlcyAlcyBTZWNvbmRzIFJlbWFpbmluZyIvPg0KCQk8dWl0ZXh0IG5hbWU9Ik5PVEZPVU5EIiB2YWx1ZT0iTm90aGluZyBGb3VuZCIvPg0KCQk8dWl0ZXh0IG5hbWU9IkFUVEFDSE1FTlRTIiB2YWx1ZT0iQXR0YWNobWVudHMiLz4NCgkJPCEtLSBzdWJzdGl0dXRpb246ICVwID09IGN1cnJlbnQgc3BlYWtlcidzIHRpdGxlIC0tPg0KCQk8dWl0ZXh0IG5hbWU9IkJJT1dJTl9USVRMRSIgdmFsdWU9IkJpbzogJXAiLz4NCgkJPHVpdGV4dCBuYW1lPSJCSU9CVE5fVElUTEUiIHZhbHVlPSJCaW8iLz4NCgkJPHVpdGV4dCBuYW1lPSJESVZJREVSQlROX1RJVExFIiB2YWx1ZT0ifCIvPg0KCQk8dWl0ZXh0IG5hbWU9IkNPTlRBQ1RCVE5fVElUTEUiIHZhbHVlPSJDb250YWN0Ii8+DQoJCTx1aXRleHQgbmFtZT0iVEFCX09VVExJTkUiIHZhbHVlPSJPdXRsaW5lIi8+DQoJCTx1aXRleHQgbmFtZT0iVEFCX1RIVU1CIiB2YWx1ZT0iVGh1bWIiLz4NCgkJPHVpdGV4dCBuYW1lPSJUQUJfTk9URVMiIHZhbHVlPSJOb3RlcyIvPg0KCQk8dWl0ZXh0IG5hbWU9IlRBQl9TRUFSQ0giIHZhbHVlPSJTZWFyY2giLz4NCgkJPHVpdGV4dCBuYW1lPSJTTElERV9IRUFESU5HIiB2YWx1ZT0iU2xpZGUgVGl0bGUiLz4NCgkJPHVpdGV4dCBuYW1lPSJEVVJBVElPTl9IRUFESU5HIiB2YWx1ZT0iRHVyYXRpb24iLz4NCgkJPHVpdGV4dCBuYW1lPSJTRUFSQ0hfSEVBRElORyIgdmFsdWU9IlNlYXJjaCBmb3IgdGV4dDoiLz4NCgkJPHVpdGV4dCBuYW1lPSJUSFVNQl9IRUFESU5HIiB2YWx1ZT0iU2xpZGUiLz4NCgkJPHVpdGV4dCBuYW1lPSJUSFVNQl9JTkZPIiB2YWx1ZT0iU2xpZGUgVGl0bGUvRHVyYXRpb24iLz4NCgkJPHVpdGV4dCBuYW1lPSJBVFRBQ0hOQU1FX0hFQURJTkciIHZhbHVlPSJGaWxlIE5hbWUiLz4NCgkJPHVpdGV4dCBuYW1lPSJBVFRBQ0hTSVpFX0hFQURJTkciIHZhbHVlPSJTaXplIi8+DQoJCTx1aXRleHQgbmFtZT0iU0xJREVfTk9URVMiIHZhbHVlPSJTbGlkZSBOb3R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TaG93IHNpZGViYXIgdG8gcGFydGljaXBhbnRzIi8+DQoJCTx1aXRleHQgbmFtZT0iTVVURSIgdmFsdWU9Ik11dGUiLz4NCgkJPHVpdGV4dCBuYW1lPSJET0NXUkFQX1RJVExFIiB2YWx1ZT0iUHJlc2VudGVyIEZpbGUgQXR0YWNobWVudCIvPg0KCQk8dWl0ZXh0IG5hbWU9IkRPQ1dSQVBfTVNHIiB2YWx1ZT0iU2F2ZSB0byBNeSBDb21wdXRlciIvPg0KCQk8dWl0ZXh0IG5hbWU9IkRPQ1dSQVBfUFJPTVBUIiB2YWx1ZT0iQ2xpY2sgdG8gRG93bmxvYWQiLz4NCgk8L2xhbmd1YWdlPg0KCTxsYW5ndWFnZSBpZD0iZGUiPg0KCQk8IS0tIGZvcm1hdCBmb3IgdWlmb250IHZhbHVlIGlzICJmb250LHNpemUsaXNib2xkLGlzaXRhbGljLGlzc2hhZG93ZWQiIC0tPg0KCQk8dWlmb250IG5hbWU9IkZPTlRfUVVJWlpJTkciIHZhbHVlPSJWZXJkYW5hLDksZmFsc2UsZmFsc2UsZmFsc2UiLz4NCgkJPHVpZm9udCBuYW1lPSJGT05UX1NDUlVCU1RBVFVTIiB2YWx1ZT0iVmVyZGFuYSw5LHRydWUsZmFsc2UsdHJ1ZSIvPg0KCQk8dWlmb250IG5hbWU9IkZPTlRfU0NSVUJUSU1FIiB2YWx1ZT0iVmVyZGFuYSw5LGZhbHNlLGZhbHNlLHRydWUiLz4NCgkJPHVpZm9udCBuYW1lPSJGT05UX0VMQVBTRURUSU1FIiB2YWx1ZT0iVmVyZGFuYSw5LHRydWUsZmFsc2UsdHJ1ZSIvPg0KCQk8dWlmb250IG5hbWU9IkZPTlRfVVRJTFNNRU5VIiB2YWx1ZT0iVmVyZGFuYSw5LHRydWUsZmFsc2UsZmFsc2UiLz4NCgkJPHVpZm9udCBuYW1lPSJGT05UX1RBQlMiIHZhbHVlPSJWZXJkYW5hLDksdHJ1ZSxmYWxzZSx0cnVlIi8+DQoJCTx1aWZvbnQgbmFtZT0iRk9OVF9QUkVTRU5UQVRJT05OQU1FIiB2YWx1ZT0iVmVyZGFuYSwxNCxmYWxzZSxmYWxzZSx0cnVlIi8+DQoJCTx1aWZvbnQgbmFtZT0iRk9OVF9QUkVTRU5URVJOQU1FIiB2YWx1ZT0iVmVyZGFuYSwxMCx0cnVlLGZhbHNlLHRydWUiLz4NCgkJPHVpZm9udCBuYW1lPSJGT05UX1BSRVNFTlRFUlRJVExFIiB2YWx1ZT0iVmVyZGFuYSwxMCxmYWxzZSxmYWxzZSx0cnVlIi8+DQoJCTx1aWZvbnQgbmFtZT0iRk9OVF9CSU9CVE4iIHZhbHVlPSJWZXJkYW5hLDEw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OSxmYWxzZSxmYWxzZSx0cnVlIi8+DQoJCTx1aWZvbnQgbmFtZT0iRk9OVF9CSU9XSU4iIHZhbHVlPSJWZXJkYW5hLDExLGZhbHNlLGZhbHNlLGZhbHNlIi8+DQoJCTx1aWZvbnQgbmFtZT0iRk9OVF9MSVNUSEVBRElORyIgdmFsdWU9IlZlcmRhbmEsOSxmYWxzZSxmYWxzZSxmYWxzZSIvPg0KCQk8dWlmb250IG5hbWU9IkZPTlRfV0lOVElUTEUiIHZhbHVlPSJWZXJkYW5hLDksZmFsc2UsZmFsc2UsdHJ1ZSIvPg0KCQk8dWlmb250IG5hbWU9IkZPTlRfQVRUQUNITUVOVFMiIHZhbHVlPSJWZXJkYW5hLDExLGZhbHNlLGZhbHNlLHRydWUiLz4NCgkJPCEtLSB1aXRleHQgLS0+DQoJCTwhLS0gc3Vic3RpdHV0aW9uOiAlbiA9PSBzbGlkZSBudW1iZXIgLS0+DQoJCTx1aXRleHQgbmFtZT0iVU5OQU1FRFNMSURFVElUTEUiIHZhbHVlPSJGb2xpZSAlbiIvPg0KCQk8IS0tIHN1YnN0aXR1dGlvbjogJW4gPT0gc2xpZGUgbnVtYmVyIC0tPg0KCQk8IS0tIHN1YnN0aXR1dGlvbjogJXQgPT0gdG90YWwgc2xpZGUgY291bnQgLS0+DQoJCTx1aXRleHQgbmFtZT0iU0NSVUJCQVJTVEFUVVNfU0xJREVJTkZPIiB2YWx1ZT0iRm9saWUgJW4gLyAldCB8ICIvPg0KCQk8dWl0ZXh0IG5hbWU9IlNDUlVCQkFSU1RBVFVTX1NUT1BQRUQiIHZhbHVlPSJCZWVuZGV0Ii8+DQoJCTx1aXRleHQgbmFtZT0iU0NSVUJCQVJTVEFUVVNfUExBWUlORyIgdmFsdWU9IldpZWRlcmdhYmUiLz4NCgkJPHVpdGV4dCBuYW1lPSJTQ1JVQkJBUlNUQVRVU19OT0FVRElPIiB2YWx1ZT0iS2VpbiBBdWRpbyIvPg0KCQk8dWl0ZXh0IG5hbWU9IlNDUlVCQkFSU1RBVFVTX0xPQURJTkciIHZhbHVlPSJMYWRlbiIvPg0KCQk8dWl0ZXh0IG5hbWU9IlNDUlVCQkFSU1RBVFVTX0JVRkZFUklORyIgdmFsdWU9IlB1ZmZlcm4iLz4NCgkJPHVpdGV4dCBuYW1lPSJTQ1JVQkJBUlNUQVRVU19RVUVTVElPTiIgdmFsdWU9IkZyYWdlIGJlYW50d29ydGVuIi8+DQoJCTx1aXRleHQgbmFtZT0iU0NSVUJCQVJTVEFUVVNfUkVWSUVXUVVJWiIgdmFsdWU9Ik5vY2htYWxzIGR1cmNoc2VoZW4iLz4NCgkJPCEtLSBzdWJzdGl0dXRpb246ICVtID09IG1pbnV0ZXMgcmVtYWluaW5nIC0tPg0KCQk8IS0tIHN1YnN0aXR1dGlvbjogJXMgPT0gc2Vjb25kcyByZW1haW5pbmcgLS0+DQoJCTx1aXRleHQgbmFtZT0iRUxBUFNFRCIgdmFsdWU9IlJlc3RkYXVlcjogJW0gTWludXRlbiAlcyBTZWt1bmRlbiIvPg0KCQk8dWl0ZXh0IG5hbWU9Ik5PVEZPVU5EIiB2YWx1ZT0iTmljaHRzIGdlZnVuZGVuIi8+DQoJCTx1aXRleHQgbmFtZT0iQVRUQUNITUVOVFMiIHZhbHVlPSJBbmxhZ2VuIi8+DQoJCTwhLS0gc3Vic3RpdHV0aW9uOiAlcCA9PSBjdXJyZW50IHNwZWFrZXIncyB0aXRsZSAtLT4NCgkJPHVpdGV4dCBuYW1lPSJCSU9XSU5fVElUTEUiIHZhbHVlPSJTcHJlY2hlcjogJXAiLz4NCgkJPHVpdGV4dCBuYW1lPSJCSU9CVE5fVElUTEUiIHZhbHVlPSJTcHJlY2hlciIvPg0KCQk8dWl0ZXh0IG5hbWU9IkRJVklERVJCVE5fVElUTEUiIHZhbHVlPSJ8Ii8+DQoJCTx1aXRleHQgbmFtZT0iQ09OVEFDVEJUTl9USVRMRSIgdmFsdWU9IktvbnRha3QiLz4NCgkJPHVpdGV4dCBuYW1lPSJUQUJfT1VUTElORSIgdmFsdWU9IlN0cnVrdHVyIi8+DQoJCTx1aXRleHQgbmFtZT0iVEFCX1RIVU1CIiB2YWx1ZT0iTWluaWF0dXIiLz4NCgkJPHVpdGV4dCBuYW1lPSJUQUJfTk9URVMiIHZhbHVlPSJOb3RpemVuIi8+DQoJCTx1aXRleHQgbmFtZT0iVEFCX1NFQVJDSCIgdmFsdWU9IlN1Y2hlbiIvPg0KCQk8dWl0ZXh0IG5hbWU9IlNMSURFX0hFQURJTkciIHZhbHVlPSJGb2xpZW50aXRlbCIvPg0KCQk8dWl0ZXh0IG5hbWU9IkRVUkFUSU9OX0hFQURJTkciIHZhbHVlPSJEYXVlciIvPg0KCQk8dWl0ZXh0IG5hbWU9IlNFQVJDSF9IRUFESU5HIiB2YWx1ZT0iVGV4dCBzdWNoZW46Ii8+DQoJCTx1aXRleHQgbmFtZT0iVEhVTUJfSEVBRElORyIgdmFsdWU9IkZvbGllIi8+DQoJCTx1aXRleHQgbmFtZT0iVEhVTUJfSU5GTyIgdmFsdWU9IkZvbGllbnRpdGVsL0RhdWVyIi8+DQoJCTx1aXRleHQgbmFtZT0iQVRUQUNITkFNRV9IRUFESU5HIiB2YWx1ZT0iRGF0ZWluYW1lIi8+DQoJCTx1aXRleHQgbmFtZT0iQVRUQUNIU0laRV9IRUFESU5HIiB2YWx1ZT0iR3LDtsOfZSIvPg0KCQk8dWl0ZXh0IG5hbWU9IlNMSURFX05PVEVTIiB2YWx1ZT0iRm9saWVubm90aXplbi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EZW4gVGVpbG5laG1lcm4gZGllIFNlaXRlbmxlaXN0ZSBhbnplaWdlbiIvPg0KCQk8dWl0ZXh0IG5hbWU9Ik1VVEUiIHZhbHVlPSJUb24gYXVzIi8+DQoJCTx1aXRleHQgbmFtZT0iRE9DV1JBUF9USVRMRSIgdmFsdWU9IlByZXNlbnRlci1BbmhhbmciLz4NCgkJPHVpdGV4dCBuYW1lPSJET0NXUkFQX01TRyIgdmFsdWU9IkF1ZiBtZWluZW0gQXJiZWl0c3BsYXR6IHNwZWljaGVybiIvPg0KCQk8dWl0ZXh0IG5hbWU9IkRPQ1dSQVBfUFJPTVBUIiB2YWx1ZT0iWnVtIEhlcnVudGVybGFkZW4ga2xpY2tlbiIvPg0KCTwvbGFuZ3VhZ2U+DQoJPGxhbmd1YWdlIGlkPSJmciI+DQoJCTwhLS0gZm9ybWF0IGZvciB1aWZvbnQgdmFsdWUgaXMgImZvbnQsc2l6ZSxpc2JvbGQsaXNpdGFsaWMsaXNzaGFkb3dlZCIgLS0+DQoJCTx1aWZvbnQgbmFtZT0iRk9OVF9RVUlaWklORyIgdmFsdWU9IlZlcmRhbmEsOSxmYWxzZSxmYWxzZSxmYWxzZSIvPg0KCQk8dWlmb250IG5hbWU9IkZPTlRfU0NSVUJTVEFUVVMiIHZhbHVlPSJWZXJkYW5hLDksdHJ1ZSxmYWxzZSx0cnVlIi8+DQoJCTx1aWZvbnQgbmFtZT0iRk9OVF9TQ1JVQlRJTUUiIHZhbHVlPSJWZXJkYW5hLDksZmFsc2UsZmFsc2UsdHJ1ZSIvPg0KCQk8dWlmb250IG5hbWU9IkZPTlRfRUxBUFNFRFRJTUUiIHZhbHVlPSJWZXJkYW5hLDksdHJ1ZSxmYWxzZSx0cnVlIi8+DQoJCTx1aWZvbnQgbmFtZT0iRk9OVF9VVElMU01FTlUiIHZhbHVlPSJWZXJkYW5hLDksdHJ1ZSxmYWxzZSxmYWxzZSIvPg0KCQk8dWlmb250IG5hbWU9IkZPTlRfVEFCUyIgdmFsdWU9IlZlcmRhbmEsOSx0cnVlLGZhbHNlLHRydWUiLz4NCgkJPHVpZm9udCBuYW1lPSJGT05UX1BSRVNFTlRBVElPTk5BTUUiIHZhbHVlPSJWZXJkYW5hLDE0LGZhbHNlLGZhbHNlLHRydWUiLz4NCgkJPHVpZm9udCBuYW1lPSJGT05UX1BSRVNFTlRFUk5BTUUiIHZhbHVlPSJWZXJkYW5hLDEwLHRydWUsZmFsc2UsdHJ1ZSIvPg0KCQk8dWlmb250IG5hbWU9IkZPTlRfUFJFU0VOVEVSVElUTEUiIHZhbHVlPSJWZXJkYW5hLDEw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5LGZhbHNlLGZhbHNlLHRydWUiLz4NCgkJPHVpZm9udCBuYW1lPSJGT05UX0JJT1dJTiIgdmFsdWU9IlZlcmRhbmEsMTEsZmFsc2UsZmFsc2UsZmFsc2UiLz4NCgkJPHVpZm9udCBuYW1lPSJGT05UX0xJU1RIRUFESU5HIiB2YWx1ZT0iVmVyZGFuYSw5LGZhbHNlLGZhbHNlLGZhbHNlIi8+DQoJCTx1aWZvbnQgbmFtZT0iRk9OVF9XSU5USVRMRSIgdmFsdWU9IlZlcmRhbmEsOSxmYWxzZSxmYWxzZSx0cnVlIi8+DQoJCTx1aWZvbnQgbmFtZT0iRk9OVF9BVFRBQ0hNRU5UUyIgdmFsdWU9IlZlcmRhbmEsMTEsZmFsc2UsZmFsc2UsdHJ1ZSIvPg0KCQk8IS0tIHVpdGV4dCAtLT4NCgkJPCEtLSBzdWJzdGl0dXRpb246ICVuID09IHNsaWRlIG51bWJlciAtLT4NCgkJPHVpdGV4dCBuYW1lPSJVTk5BTUVEU0xJREVUSVRMRSIgdmFsdWU9IkRpYXBvc2l0aXZlICVuIi8+DQoJCTwhLS0gc3Vic3RpdHV0aW9uOiAlbiA9PSBzbGlkZSBudW1iZXIgLS0+DQoJCTwhLS0gc3Vic3RpdHV0aW9uOiAldCA9PSB0b3RhbCBzbGlkZSBjb3VudCAtLT4NCgkJPHVpdGV4dCBuYW1lPSJTQ1JVQkJBUlNUQVRVU19TTElERUlORk8iIHZhbHVlPSJEaWFwb3NpdGl2ZSAlbiAvICV0IHwgIi8+DQoJCTx1aXRleHQgbmFtZT0iU0NSVUJCQVJTVEFUVVNfU1RPUFBFRCIgdmFsdWU9IkFycsOqdMOpZSIvPg0KCQk8dWl0ZXh0IG5hbWU9IlNDUlVCQkFSU1RBVFVTX1BMQVlJTkciIHZhbHVlPSJMZWN0dXJlIi8+DQoJCTx1aXRleHQgbmFtZT0iU0NSVUJCQVJTVEFUVVNfTk9BVURJTyIgdmFsdWU9IlBhcyBkZSBzb24iLz4NCgkJPHVpdGV4dCBuYW1lPSJTQ1JVQkJBUlNUQVRVU19MT0FESU5HIiB2YWx1ZT0iQ2hhcmdlbWVudCBlbiBjb3VycyIvPg0KCQk8dWl0ZXh0IG5hbWU9IlNDUlVCQkFSU1RBVFVTX0JVRkZFUklORyIgdmFsdWU9Ik1pc2UgZW4gbcOpbW9pcmUiLz4NCgkJPHVpdGV4dCBuYW1lPSJTQ1JVQkJBUlNUQVRVU19RVUVTVElPTiIgdmFsdWU9IlLDqXBvbmRyZSDDoCBsYSBxdWVzdGlvbiIvPg0KCQk8dWl0ZXh0IG5hbWU9IlNDUlVCQkFSU1RBVFVTX1JFVklFV1FVSVoiIHZhbHVlPSJSw6l2aXNpb24gZHUgcXVlc3Rpb25uYWlyZSIvPg0KCQk8IS0tIHN1YnN0aXR1dGlvbjogJW0gPT0gbWludXRlcyByZW1haW5pbmcgLS0+DQoJCTwhLS0gc3Vic3RpdHV0aW9uOiAlcyA9PSBzZWNvbmRzIHJlbWFpbmluZyAtLT4NCgkJPHVpdGV4dCBuYW1lPSJFTEFQU0VEIiB2YWx1ZT0iJW0gbWludXRlcyAlcyBzZWNvbmRlcyByZXN0YW50ZXMiLz4NCgkJPHVpdGV4dCBuYW1lPSJOT1RGT1VORCIgdmFsdWU9IlJpZW4gdHJvdXbDqSIvPg0KCQk8dWl0ZXh0IG5hbWU9IkFUVEFDSE1FTlRTIiB2YWx1ZT0iUGnDqGNlcyBqb2ludGVzIi8+DQoJCTwhLS0gc3Vic3RpdHV0aW9uOiAlcCA9PSBjdXJyZW50IHNwZWFrZXIncyB0aXRsZSAtLT4NCgkJPHVpdGV4dCBuYW1lPSJCSU9XSU5fVElUTEUiIHZhbHVlPSJCaW8gOiAlcCIvPg0KCQk8dWl0ZXh0IG5hbWU9IkJJT0JUTl9USVRMRSIgdmFsdWU9IkJpbyA6Ii8+DQoJCTx1aXRleHQgbmFtZT0iRElWSURFUkJUTl9USVRMRSIgdmFsdWU9InwiLz4NCgkJPHVpdGV4dCBuYW1lPSJDT05UQUNUQlROX1RJVExFIiB2YWx1ZT0iQ29udGFjdCIvPg0KCQk8dWl0ZXh0IG5hbWU9IlRBQl9PVVRMSU5FIiB2YWx1ZT0iUGxhbiIvPg0KCQk8dWl0ZXh0IG5hbWU9IlRBQl9USFVNQiIgdmFsdWU9IiBNaW5pYXR1cmUiLz4NCgkJPHVpdGV4dCBuYW1lPSJUQUJfTk9URVMiIHZhbHVlPSJOb3RlcyIvPg0KCQk8dWl0ZXh0IG5hbWU9IlRBQl9TRUFSQ0giIHZhbHVlPSIgQ2hlcmNoZXIiLz4NCgkJPHVpdGV4dCBuYW1lPSJTTElERV9IRUFESU5HIiB2YWx1ZT0iVGl0cmUgZGUgbGEgZGlhcG9zaXRpdmUiLz4NCgkJPHVpdGV4dCBuYW1lPSJEVVJBVElPTl9IRUFESU5HIiB2YWx1ZT0iRHVyw6llIi8+DQoJCTx1aXRleHQgbmFtZT0iU0VBUkNIX0hFQURJTkciIHZhbHVlPSJSZWNoZXJjaGUgZGUgdGV4dGUgOiIvPg0KCQk8dWl0ZXh0IG5hbWU9IlRIVU1CX0hFQURJTkciIHZhbHVlPSJEaWFwb3NpdGl2ZSIvPg0KCQk8dWl0ZXh0IG5hbWU9IlRIVU1CX0lORk8iIHZhbHVlPSJUaXRyZS9kdXLDqWUiLz4NCgkJPHVpdGV4dCBuYW1lPSJBVFRBQ0hOQU1FX0hFQURJTkciIHZhbHVlPSJOb20gZGUgZmljaGllciIvPg0KCQk8dWl0ZXh0IG5hbWU9IkFUVEFDSFNJWkVfSEVBRElORyIgdmFsdWU9IlRhaWxsZSIvPg0KCQk8dWl0ZXh0IG5hbWU9IlNMSURFX05PVEVTIiB2YWx1ZT0iTm90ZXMgZGVzIGRpYXBvc2l0aXZ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Nb250cmVyIGwnZW5jYWRyw6kgYXV4IHBhcnRpY2lwYW50cyIvPg0KCQk8dWl0ZXh0IG5hbWU9Ik1VVEUiIHZhbHVlPSJNdWV0Ii8+DQoJCTx1aXRleHQgbmFtZT0iRE9DV1JBUF9USVRMRSIgdmFsdWU9IlBpw6hjZSBqb2ludGUgUHJlc2VudGVyIi8+DQoJCTx1aXRleHQgbmFtZT0iRE9DV1JBUF9NU0ciIHZhbHVlPSJFbnJlZ2lzdHJlciBzdXIgbW9uIG9yZGluYXRldXIiLz4NCgkJPHVpdGV4dCBuYW1lPSJET0NXUkFQX1BST01QVCIgdmFsdWU9IkNsaXF1ZXIgcG91ciB0w6lsw6ljaGFyZ2VyIi8+DQoJPC9sYW5ndWFnZT4NCgk8bGFuZ3VhZ2UgaWQ9ImphIj4NCgkJPCEtLSBmb3JtYXQgZm9yIHVpZm9udCB2YWx1ZSBpcyAiZm9udCxzaXplLGlzYm9sZCxpc2l0YWxpYyxpc3NoYWRvd2VkIiAtLT4NCgkJPHVpZm9udCBuYW1lPSJGT05UX1FVSVpaSU5HIiB2YWx1ZT0iVmVyZGFuYSw5LGZhbHNlLGZhbHNlLGZhbHNlIi8+DQoJCTx1aWZvbnQgbmFtZT0iRk9OVF9TQ1JVQlNUQVRVUyIgdmFsdWU9IlZlcmRhbmEsMTEsZmFsc2UsZmFsc2UsdHJ1ZSIvPg0KCQk8dWlmb250IG5hbWU9IkZPTlRfU0NSVUJUSU1FIiB2YWx1ZT0iVmVyZGFuYSw5LGZhbHNlLGZhbHNlLHRydWUiLz4NCgkJPHVpZm9udCBuYW1lPSJGT05UX0VMQVBTRURUSU1FIiB2YWx1ZT0iVmVyZGFuYSwxMSx0cnVlLGZhbHNlLGZhbHNlIi8+DQoJCTx1aWZvbnQgbmFtZT0iRk9OVF9VVElMU01FTlUiIHZhbHVlPSJWZXJkYW5hLDksdHJ1ZSxmYWxzZSxmYWxzZSIvPg0KCQk8dWlmb250IG5hbWU9IkZPTlRfVEFCUyIgdmFsdWU9IlZlcmRhbmEsMTAsZmFsc2UsZmFsc2UsZmFsc2UiLz4NCgkJPHVpZm9udCBuYW1lPSJGT05UX1BSRVNFTlRBVElPTk5BTUUiIHZhbHVlPSJWZXJkYW5hLDE1LGZhbHNlLGZhbHNlLHRydWUiLz4NCgkJPHVpZm9udCBuYW1lPSJGT05UX1BSRVNFTlRFUk5BTUUiIHZhbHVlPSJWZXJkYW5hLDE1LHRydWUsZmFsc2UsdHJ1ZSIvPg0KCQk8dWlmb250IG5hbWU9IkZPTlRfUFJFU0VOVEVSVElUTEUiIHZhbHVlPSJWZXJkYW5hLDEx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xMSxmYWxzZSxmYWxzZSx0cnVlIi8+DQoJCTx1aWZvbnQgbmFtZT0iRk9OVF9CSU9XSU4iIHZhbHVlPSJWZXJkYW5hLDExLGZhbHNlLGZhbHNlLGZhbHNlIi8+DQoJCTx1aWZvbnQgbmFtZT0iRk9OVF9MSVNUSEVBRElORyIgdmFsdWU9IlZlcmRhbmEsMTEsZmFsc2UsZmFsc2UsZmFsc2UiLz4NCgkJPHVpZm9udCBuYW1lPSJGT05UX1dJTlRJVExFIiB2YWx1ZT0iVmVyZGFuYSwxMSxmYWxzZSxmYWxzZSx0cnVlIi8+DQoJCTx1aWZvbnQgbmFtZT0iRk9OVF9BVFRBQ0hNRU5UUyIgdmFsdWU9IlZlcmRhbmEsMTEsZmFsc2UsZmFsc2UsdHJ1ZSIvPg0KCQk8IS0tIHVpdGV4dCAtLT4NCgkJPCEtLSBzdWJzdGl0dXRpb246ICVuID09IHNsaWRlIG51bWJlciAtLT4NCgkJPHVpdGV4dCBuYW1lPSJVTk5BTUVEU0xJREVUSVRMRSIgdmFsdWU9IuOCueODqeOCpOODiSA6ICVuIi8+DQoJCTwhLS0gc3Vic3RpdHV0aW9uOiAlbiA9PSBzbGlkZSBudW1iZXIgLS0+DQoJCTwhLS0gc3Vic3RpdHV0aW9uOiAldCA9PSB0b3RhbCBzbGlkZSBjb3VudCAtLT4NCgkJPHVpdGV4dCBuYW1lPSJTQ1JVQkJBUlNUQVRVU19TTElERUlORk8iIHZhbHVlPSLjgrnjg6njgqTjg4kgOiAlbiAvICV0IHwgIi8+DQoJCTx1aXRleHQgbmFtZT0iU0NSVUJCQVJTVEFUVVNfU1RPUFBFRCIgdmFsdWU9IuWBnOatoiIvPg0KCQk8dWl0ZXh0IG5hbWU9IlNDUlVCQkFSU1RBVFVTX1BMQVlJTkciIHZhbHVlPSLlho3nlJ/kuK0iLz4NCgkJPHVpdGV4dCBuYW1lPSJTQ1JVQkJBUlNUQVRVU19OT0FVRElPIiB2YWx1ZT0i6Z+z5aOw44Gq44GXIi8+DQoJCTx1aXRleHQgbmFtZT0iU0NSVUJCQVJTVEFUVVNfTE9BRElORyIgdmFsdWU9IuODreODvOODieS4rSIvPg0KCQk8dWl0ZXh0IG5hbWU9IlNDUlVCQkFSU1RBVFVTX0JVRkZFUklORyIgdmFsdWU9IuODkOODg+ODleOCoeS4rSIvPg0KCQk8dWl0ZXh0IG5hbWU9IlNDUlVCQkFSU1RBVFVTX1FVRVNUSU9OIiB2YWx1ZT0i6LOq5ZWP44Gr562U44GI44Gm5LiL44GV44GEIi8+DQoJCTx1aXRleHQgbmFtZT0iU0NSVUJCQVJTVEFUVVNfUkVWSUVXUVVJWiIgdmFsdWU9IuOCr+OCpOOCuuOCkuODrOODk+ODpeODvOOBl+OBpuOBhOOBvuOBmSIvPg0KCQk8IS0tIHN1YnN0aXR1dGlvbjogJW0gPT0gbWludXRlcyByZW1haW5pbmcgLS0+DQoJCTwhLS0gc3Vic3RpdHV0aW9uOiAlcyA9PSBzZWNvbmRzIHJlbWFpbmluZyAtLT4NCgkJPHVpdGV4dCBuYW1lPSJFTEFQU0VEIiB2YWx1ZT0i5q6L44KKIDogJW0g5YiGICVzIOenkiIvPg0KCQk8dWl0ZXh0IG5hbWU9Ik5PVEZPVU5EIiB2YWx1ZT0i5L2V44KC6KaL44Gk44GL44KK44G+44Gb44KTIi8+DQoJCTx1aXRleHQgbmFtZT0iQVRUQUNITUVOVFMiIHZhbHVlPSLmt7vku5giLz4NCgkJPCEtLSBzdWJzdGl0dXRpb246ICVwID09IGN1cnJlbnQgc3BlYWtlcidzIHRpdGxlIC0tPg0KCQk8dWl0ZXh0IG5hbWU9IkJJT1dJTl9USVRMRSIgdmFsdWU9Iue1jOattCA6ICVwIi8+DQoJCTx1aXRleHQgbmFtZT0iQklPQlROX1RJVExFIiB2YWx1ZT0i57WM5q20Ii8+DQoJCTx1aXRleHQgbmFtZT0iRElWSURFUkJUTl9USVRMRSIgdmFsdWU9InwiLz4NCgkJPHVpdGV4dCBuYW1lPSJDT05UQUNUQlROX1RJVExFIiB2YWx1ZT0i44GK5ZWP44GE5ZCI44KP44GbIi8+DQoJCTx1aXRleHQgbmFtZT0iVEFCX09VVExJTkUiIHZhbHVlPSLjgqLjgqbjg4jjg6njgqTjg7MiLz4NCgkJPHVpdGV4dCBuYW1lPSJUQUJfVEhVTUIiIHZhbHVlPSLjgrXjg6Djg43jg7zjg6siLz4NCgkJPHVpdGV4dCBuYW1lPSJUQUJfTk9URVMiIHZhbHVlPSLjg47jg7zjg4giLz4NCgkJPHVpdGV4dCBuYW1lPSJUQUJfU0VBUkNIIiB2YWx1ZT0i5qSc57SiIi8+DQoJCTx1aXRleHQgbmFtZT0iU0xJREVfSEVBRElORyIgdmFsdWU9IuOCueODqeOCpOODieOCv+OCpOODiOODqyIvPg0KCQk8dWl0ZXh0IG5hbWU9IkRVUkFUSU9OX0hFQURJTkciIHZhbHVlPSLplbfjgZUiLz4NCgkJPHVpdGV4dCBuYW1lPSJTRUFSQ0hfSEVBRElORyIgdmFsdWU9IuaknOe0ouOBmeOCi+ODhuOCreOCueODiCA6ICIvPg0KCQk8dWl0ZXh0IG5hbWU9IlRIVU1CX0hFQURJTkciIHZhbHVlPSLjgrnjg6njgqTjg4kiLz4NCgkJPHVpdGV4dCBuYW1lPSJUSFVNQl9JTkZPIiB2YWx1ZT0i44K544Op44Kk44OJ44K/44Kk44OI44OrIC8g6ZW344GVIi8+DQoJCTx1aXRleHQgbmFtZT0iQVRUQUNITkFNRV9IRUFESU5HIiB2YWx1ZT0i44OV44Kh44Kk44Or5ZCNIi8+DQoJCTx1aXRleHQgbmFtZT0iQVRUQUNIU0laRV9IRUFESU5HIiB2YWx1ZT0i44K144Kk44K6Ii8+DQoJCTx1aXRleHQgbmFtZT0iU0xJREVfTk9URVMiIHZhbHVlPSLjgrnjg6njgqTjg4njg47jg7zjg4giLz4NCgkJPCEtLSBzdWJzdGl0dXRpb246ICVwID09IHByZXNlbnRhdGlvbiB0aXRsZSAtLT4NCgkJPCEtLSBzdWJzdGl0dXRpb246ICVzID09IHNsaWRlIHRpdGxlIC0tPg0KCQk8IS0tIHN1YnN0aXR1dGlvbjogJW4gPT0gc2xpZGUgbnVtYmVyIC0tPg0KCQk8dWl0ZXh0IG5hbWU9IkJPT0tNQVJLIiB2YWx1ZT0iQWRvYmUgUHJlc2VudGVyIC0gJXAiLz4NCgkJPCEtLSBzdWJzdGl0dXRpb246ICVwID09IHByZXNlbnRhdGlvbiB0aXRsZSAtLT4NCgkJPCEtLSBzdWJzdGl0dXRpb246ICVzID09IHNsaWRlIHRpdGxlIC0tPg0KCQk8IS0tIHN1YnN0aXR1dGlvbjogJW4gPT0gc2xpZGUgbnVtYmVyIC0tPg0KCQk8dWl0ZXh0IG5hbWU9IkJPT0tNQVJLU0xJREUiIHZhbHVlPSJBZG9iZSBQcmVzZW50ZXIgLSAlcCAlcyIvPg0KCQk8dWl0ZXh0IG5hbWU9IlNIT1dTSURFQkFSIiB2YWx1ZT0i44K144Kk44OJ44OQ44O844KS5Y+C5Yqg6ICF44Gr6KaL44Gb44KLIi8+DQoJCTx1aXRleHQgbmFtZT0iTVVURSIgdmFsdWU9IuODn+ODpeODvOODiCIvPg0KCQk8dWl0ZXh0IG5hbWU9IkRPQ1dSQVBfVElUTEUiIHZhbHVlPSJQcmVzZW50ZXIg5re75LuY44OV44Kh44Kk44OrIi8+DQoJCTx1aXRleHQgbmFtZT0iRE9DV1JBUF9NU0ciIHZhbHVlPSLjg57jgqTjgrPjg7Pjg5Tjg6Xjg7zjgr/jgavkv53lrZgiLz4NCgkJPHVpdGV4dCBuYW1lPSJET0NXUkFQX1BST01QVCIgdmFsdWU9IuOCr+ODquODg+OCr+OBl+OBpuODgOOCpuODs+ODreODvOODiSIvPg0KCTwvbGFuZ3VhZ2U+DQoJPGxhbmd1YWdlIGlkPSJrbyI+DQoJCTwhLS0gZm9ybWF0IGZvciB1aWZvbnQgdmFsdWUgaXMgImZvbnQsc2l6ZSxpc2JvbGQsaXNpdGFsaWMsaXNzaGFkb3dlZCIgLS0+DQoJCTx1aWZvbnQgbmFtZT0iRk9OVF9RVUlaWklORyIgdmFsdWU9IlZlcmRhbmEsOSxmYWxzZSxmYWxzZSxmYWxzZSIvPg0KCQk8dWlmb250IG5hbWU9IkZPTlRfU0NSVUJTVEFUVVMiIHZhbHVlPSJWZXJkYW5hLDExLGZhbHNlLGZhbHNlLHRydWUiLz4NCgkJPHVpZm9udCBuYW1lPSJGT05UX1NDUlVCVElNRSIgdmFsdWU9IlZlcmRhbmEsOSxmYWxzZSxmYWxzZSx0cnVlIi8+DQoJCTx1aWZvbnQgbmFtZT0iRk9OVF9FTEFQU0VEVElNRSIgdmFsdWU9IlZlcmRhbmEsMTEsdHJ1ZSxmYWxzZSxmYWxzZSIvPg0KCQk8dWlmb250IG5hbWU9IkZPTlRfVVRJTFNNRU5VIiB2YWx1ZT0iVmVyZGFuYSw5LHRydWUsZmFsc2UsZmFsc2UiLz4NCgkJPHVpZm9udCBuYW1lPSJGT05UX1RBQlMiIHZhbHVlPSJWZXJkYW5hLDExLGZhbHNlLGZhbHNlLGZhbHNlIi8+DQoJCTx1aWZvbnQgbmFtZT0iRk9OVF9QUkVTRU5UQVRJT05OQU1FIiB2YWx1ZT0iVmVyZGFuYSwxNSxmYWxzZSxmYWxzZSx0cnVlIi8+DQoJCTx1aWZvbnQgbmFtZT0iRk9OVF9QUkVTRU5URVJOQU1FIiB2YWx1ZT0iVmVyZGFuYSwxNSx0cnVlLGZhbHNlLHRydWUiLz4NCgkJPHVpZm9udCBuYW1lPSJGT05UX1BSRVNFTlRFUlRJVExFIiB2YWx1ZT0iVmVyZGFuYSwxMSxmYWxzZSxmYWxzZSx0cnVlIi8+DQoJCTx1aWZvbnQgbmFtZT0iRk9OVF9CSU9CVE4iIHZhbHVlPSJWZXJkYW5hLDEx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MTEsZmFsc2UsZmFsc2UsdHJ1ZSIvPg0KCQk8dWlmb250IG5hbWU9IkZPTlRfQklPV0lOIiB2YWx1ZT0iVmVyZGFuYSwxMSxmYWxzZSxmYWxzZSxmYWxzZSIvPg0KCQk8dWlmb250IG5hbWU9IkZPTlRfTElTVEhFQURJTkciIHZhbHVlPSJWZXJkYW5hLDExLGZhbHNlLGZhbHNlLGZhbHNlIi8+DQoJCTx1aWZvbnQgbmFtZT0iRk9OVF9XSU5USVRMRSIgdmFsdWU9IlZlcmRhbmEsMTEsZmFsc2UsZmFsc2UsdHJ1ZSIvPg0KCQk8dWlmb250IG5hbWU9IkZPTlRfQVRUQUNITUVOVFMiIHZhbHVlPSJWZXJkYW5hLDExLGZhbHNlLGZhbHNlLHRydWUiLz4NCgkJPCEtLSB1aXRleHQgLS0+DQoJCTwhLS0gc3Vic3RpdHV0aW9uOiAlbiA9PSBzbGlkZSBudW1iZXIgLS0+DQoJCTx1aXRleHQgbmFtZT0iVU5OQU1FRFNMSURFVElUTEUiIHZhbHVlPSLsiqzrnbzsnbTrk5wgJW4iLz4NCgkJPCEtLSBzdWJzdGl0dXRpb246ICVuID09IHNsaWRlIG51bWJlciAtLT4NCgkJPCEtLSBzdWJzdGl0dXRpb246ICV0ID09IHRvdGFsIHNsaWRlIGNvdW50IC0tPg0KCQk8dWl0ZXh0IG5hbWU9IlNDUlVCQkFSU1RBVFVTX1NMSURFSU5GTyIgdmFsdWU9IuyKrOudvOydtOuTnCAlbiAvICV0IHwgIi8+DQoJCTx1aXRleHQgbmFtZT0iU0NSVUJCQVJTVEFUVVNfU1RPUFBFRCIgdmFsdWU9IuykkeyngOuQqCIvPg0KCQk8dWl0ZXh0IG5hbWU9IlNDUlVCQkFSU1RBVFVTX1BMQVlJTkciIHZhbHVlPSLsnqzsg50iLz4NCgkJPHVpdGV4dCBuYW1lPSJTQ1JVQkJBUlNUQVRVU19OT0FVRElPIiB2YWx1ZT0i7Jik65SU7JikIOyXhuydjCIvPg0KCQk8dWl0ZXh0IG5hbWU9IlNDUlVCQkFSU1RBVFVTX0xPQURJTkciIHZhbHVlPSLroZzrlKkiLz4NCgkJPHVpdGV4dCBuYW1lPSJTQ1JVQkJBUlNUQVRVU19CVUZGRVJJTkciIHZhbHVlPSLrsoTtjbzrp4EiLz4NCgkJPHVpdGV4dCBuYW1lPSJTQ1JVQkJBUlNUQVRVU19RVUVTVElPTiIgdmFsdWU9IuyniOusuOyXkCDri7XtlZjquLAiLz4NCgkJPHVpdGV4dCBuYW1lPSJTQ1JVQkJBUlNUQVRVU19SRVZJRVdRVUlaIiB2YWx1ZT0i7KeI66y4IOuLpOyLnOuztOq4sCIvPg0KCQk8IS0tIHN1YnN0aXR1dGlvbjogJW0gPT0gbWludXRlcyByZW1haW5pbmcgLS0+DQoJCTwhLS0gc3Vic3RpdHV0aW9uOiAlcyA9PSBzZWNvbmRzIHJlbWFpbmluZyAtLT4NCgkJPHVpdGV4dCBuYW1lPSJFTEFQU0VEIiB2YWx1ZT0iJW3rtoQgJXPstIgg64Ko7J2MIi8+DQoJCTx1aXRleHQgbmFtZT0iTk9URk9VTkQiIHZhbHVlPSLsl4bsnYwiLz4NCgkJPHVpdGV4dCBuYW1lPSJBVFRBQ0hNRU5UUyIgdmFsdWU9IuyyqOu2gCDtjIzsnbwiLz4NCgkJPCEtLSBzdWJzdGl0dXRpb246ICVwID09IGN1cnJlbnQgc3BlYWtlcidzIHRpdGxlIC0tPg0KCQk8dWl0ZXh0IG5hbWU9IkJJT1dJTl9USVRMRSIgdmFsdWU9IuqyveugpSDshozqsJw6ICVwIi8+DQoJCTx1aXRleHQgbmFtZT0iQklPQlROX1RJVExFIiB2YWx1ZT0i6rK966ClIOyGjOqwnCIvPg0KCQk8dWl0ZXh0IG5hbWU9IkRJVklERVJCVE5fVElUTEUiIHZhbHVlPSJ8Ii8+DQoJCTx1aXRleHQgbmFtZT0iQ09OVEFDVEJUTl9USVRMRSIgdmFsdWU9IuyXsOudveyymCIvPg0KCQk8dWl0ZXh0IG5hbWU9IlRBQl9PVVRMSU5FIiB2YWx1ZT0i6rCc7JqUIi8+DQoJCTx1aXRleHQgbmFtZT0iVEFCX1RIVU1CIiB2YWx1ZT0i7LaV7IaM7YyQIi8+DQoJCTx1aXRleHQgbmFtZT0iVEFCX05PVEVTIiB2YWx1ZT0i64W47Yq4Ii8+DQoJCTx1aXRleHQgbmFtZT0iVEFCX1NFQVJDSCIgdmFsdWU9IuqygOyDiSIvPg0KCQk8dWl0ZXh0IG5hbWU9IlNMSURFX0hFQURJTkciIHZhbHVlPSLsiqzrnbzsnbTrk5wg7KCc66qpIi8+DQoJCTx1aXRleHQgbmFtZT0iRFVSQVRJT05fSEVBRElORyIgdmFsdWU9IuyerOyDneyLnOqwhCIvPg0KCQk8dWl0ZXh0IG5hbWU9IlNFQVJDSF9IRUFESU5HIiB2YWx1ZT0i7YWN7Iqk7Yq4IOqygOyDiToiLz4NCgkJPHVpdGV4dCBuYW1lPSJUSFVNQl9IRUFESU5HIiB2YWx1ZT0i7Iqs65287J2065OcIi8+DQoJCTx1aXRleHQgbmFtZT0iVEhVTUJfSU5GTyIgdmFsdWU9IuygnOuqqS/snqzsg53si5zqsIQiLz4NCgkJPHVpdGV4dCBuYW1lPSJBVFRBQ0hOQU1FX0hFQURJTkciIHZhbHVlPSLtjIzsnbwg7J2066aEIi8+DQoJCTx1aXRleHQgbmFtZT0iQVRUQUNIU0laRV9IRUFESU5HIiB2YWx1ZT0i7YGs6riwIi8+DQoJCTx1aXRleHQgbmFtZT0iU0xJREVfTk9URVMiIHZhbHVlPSLsiqzrnbzsnbTrk5wg64W47Yq4Ii8+DQoJCTwhLS0gc3Vic3RpdHV0aW9uOiAlcCA9PSBwcmVzZW50YXRpb24gdGl0bGUgLS0+DQoJCTwhLS0gc3Vic3RpdHV0aW9uOiAlcyA9PSBzbGlkZSB0aXRsZSAtLT4NCgkJPCEtLSBzdWJzdGl0dXRpb246ICVuID09IHNsaWRlIG51bWJlciAtLT4NCgkJPHVpdGV4dCBuYW1lPSJCT09LTUFSSyIgdmFsdWU9IkFkb2JlIFByZXNlbnRlciAtICVwIi8+DQoJCTwhLS0gc3Vic3RpdHV0aW9uOiAlcCA9PSBwcmVzZW50YXRpb24gdGl0bGUgLS0+DQoJCTwhLS0gc3Vic3RpdHV0aW9uOiAlcyA9PSBzbGlkZSB0aXRsZSAtLT4NCgkJPCEtLSBzdWJzdGl0dXRpb246ICVuID09IHNsaWRlIG51bWJlciAtLT4NCgkJPHVpdGV4dCBuYW1lPSJCT09LTUFSS1NMSURFIiB2YWx1ZT0iQWRvYmUgUHJlc2VudGVyIC0gJXAgJXMiLz4NCgkJPHVpdGV4dCBuYW1lPSJTSE9XU0lERUJBUiIgdmFsdWU9IuywuOyXrOyekOyXkOqyjCDshLjroZwg66eJ64yAIOuztOydtOq4sCIvPg0KCQk8dWl0ZXh0IG5hbWU9Ik1VVEUiIHZhbHVlPSLsnYzshozqsbAiLz4NCgkJPHVpdGV4dCBuYW1lPSJET0NXUkFQX1RJVExFIiB2YWx1ZT0iUHJlc2VudGVyIO2MjOydvCDssqjrtoAiLz4NCgkJPHVpdGV4dCBuYW1lPSJET0NXUkFQX01TRyIgdmFsdWU9IuuCtCDsu7Ttk6jthLDsl5Ag7KCA7J6lIi8+DQoJCTx1aXRleHQgbmFtZT0iRE9DV1JBUF9QUk9NUFQiIHZhbHVlPSLtgbTrpq3tlZjsl6wg64uk7Jq066Gc65OcIi8+DQoJPC9sYW5ndWFnZT4NCjwvY29uZmlndXJhdGlvbj4NCg=="/>
  <p:tag name="MMPROD_UIDATA" val="&lt;database version=&quot;6.0&quot;&gt;&lt;object type=&quot;1&quot; unique_id=&quot;10001&quot;&gt;&lt;property id=&quot;20139&quot; value=&quot;%n. %s&quot;/&gt;&lt;property id=&quot;20141&quot; value=&quot;01 lecture template&quot;/&gt;&lt;property id=&quot;20144&quot; value=&quot;1&quot;/&gt;&lt;property id=&quot;20146&quot; value=&quot;0&quot;/&gt;&lt;property id=&quot;20147&quot; value=&quot;0&quot;/&gt;&lt;property id=&quot;20148&quot; value=&quot;5&quot;/&gt;&lt;property id=&quot;20180&quot; value=&quot;1&quot;/&gt;&lt;property id=&quot;20181&quot; value=&quot;1&quot;/&gt;&lt;property id=&quot;20191&quot; value=&quot;http://connectpro60727338.acrobat.com&quot;/&gt;&lt;property id=&quot;20192&quot; value=&quot;http://connectpro60727338.acrobat.com&quot;/&gt;&lt;property id=&quot;20193&quot; value=&quot;0&quot;/&gt;&lt;property id=&quot;20250&quot; value=&quot;6&quot;/&gt;&lt;property id=&quot;20251&quot; value=&quot;0&quot;/&gt;&lt;property id=&quot;20259&quot; value=&quot;0&quot;/&gt;&lt;property id=&quot;20262&quot; value=&quot;731685214&quot;/&gt;&lt;object type=&quot;4&quot; unique_id=&quot;10424&quot;&gt;&lt;/object&gt;&lt;object type=&quot;8&quot; unique_id=&quot;10425&quot;&gt;&lt;/object&gt;&lt;object type=&quot;2&quot; unique_id=&quot;10426&quot;&gt;&lt;object type=&quot;3&quot; unique_id=&quot;10427&quot;&gt;&lt;property id=&quot;20148&quot; value=&quot;5&quot;/&gt;&lt;property id=&quot;20300&quot; value=&quot;Slide 1&quot;/&gt;&lt;property id=&quot;20303&quot; value=&quot;-1&quot;/&gt;&lt;property id=&quot;20307&quot; value=&quot;258&quot;/&gt;&lt;property id=&quot;20309&quot; value=&quot;-1&quot;/&gt;&lt;/object&gt;&lt;object type=&quot;3&quot; unique_id=&quot;10430&quot;&gt;&lt;property id=&quot;20148&quot; value=&quot;5&quot;/&gt;&lt;property id=&quot;20300&quot; value=&quot;Slide 2&quot;/&gt;&lt;property id=&quot;20303&quot; value=&quot;-1&quot;/&gt;&lt;property id=&quot;20307&quot; value=&quot;267&quot;/&gt;&lt;property id=&quot;20309&quot; value=&quot;-1&quot;/&gt;&lt;/object&gt;&lt;object type=&quot;3&quot; unique_id=&quot;10431&quot;&gt;&lt;property id=&quot;20148&quot; value=&quot;5&quot;/&gt;&lt;property id=&quot;20300&quot; value=&quot;Slide 3&quot;/&gt;&lt;property id=&quot;20303&quot; value=&quot;-1&quot;/&gt;&lt;property id=&quot;20307&quot; value=&quot;268&quot;/&gt;&lt;property id=&quot;20309&quot; value=&quot;-1&quot;/&gt;&lt;/object&gt;&lt;object type=&quot;3&quot; unique_id=&quot;10432&quot;&gt;&lt;property id=&quot;20148&quot; value=&quot;5&quot;/&gt;&lt;property id=&quot;20300&quot; value=&quot;Slide 4&quot;/&gt;&lt;property id=&quot;20303&quot; value=&quot;-1&quot;/&gt;&lt;property id=&quot;20307&quot; value=&quot;269&quot;/&gt;&lt;property id=&quot;20309&quot; value=&quot;-1&quot;/&gt;&lt;/object&gt;&lt;object type=&quot;3&quot; unique_id=&quot;10433&quot;&gt;&lt;property id=&quot;20148&quot; value=&quot;5&quot;/&gt;&lt;property id=&quot;20300&quot; value=&quot;Slide 5&quot;/&gt;&lt;property id=&quot;20303&quot; value=&quot;-1&quot;/&gt;&lt;property id=&quot;20307&quot; value=&quot;257&quot;/&gt;&lt;property id=&quot;20309&quot; value=&quot;-1&quot;/&gt;&lt;/object&gt;&lt;object type=&quot;3&quot; unique_id=&quot;10434&quot;&gt;&lt;property id=&quot;20148&quot; value=&quot;5&quot;/&gt;&lt;property id=&quot;20300&quot; value=&quot;Slide 6&quot;/&gt;&lt;property id=&quot;20303&quot; value=&quot;-1&quot;/&gt;&lt;property id=&quot;20307&quot; value=&quot;256&quot;/&gt;&lt;property id=&quot;20309&quot; value=&quot;-1&quot;/&gt;&lt;/object&gt;&lt;object type=&quot;3&quot; unique_id=&quot;10435&quot;&gt;&lt;property id=&quot;20148&quot; value=&quot;5&quot;/&gt;&lt;property id=&quot;20300&quot; value=&quot;Slide 7&quot;/&gt;&lt;property id=&quot;20303&quot; value=&quot;-1&quot;/&gt;&lt;property id=&quot;20307&quot; value=&quot;264&quot;/&gt;&lt;property id=&quot;20309&quot; value=&quot;-1&quot;/&gt;&lt;/object&gt;&lt;object type=&quot;3&quot; unique_id=&quot;10436&quot;&gt;&lt;property id=&quot;20148&quot; value=&quot;5&quot;/&gt;&lt;property id=&quot;20300&quot; value=&quot;Slide 8&quot;/&gt;&lt;property id=&quot;20303&quot; value=&quot;-1&quot;/&gt;&lt;property id=&quot;20307&quot; value=&quot;259&quot;/&gt;&lt;property id=&quot;20309&quot; value=&quot;-1&quot;/&gt;&lt;/object&gt;&lt;object type=&quot;3&quot; unique_id=&quot;10437&quot;&gt;&lt;property id=&quot;20148&quot; value=&quot;5&quot;/&gt;&lt;property id=&quot;20300&quot; value=&quot;Slide 10&quot;/&gt;&lt;property id=&quot;20303&quot; value=&quot;-1&quot;/&gt;&lt;property id=&quot;20307&quot; value=&quot;265&quot;/&gt;&lt;property id=&quot;20309&quot; value=&quot;-1&quot;/&gt;&lt;/object&gt;&lt;object type=&quot;3&quot; unique_id=&quot;10438&quot;&gt;&lt;property id=&quot;20148&quot; value=&quot;5&quot;/&gt;&lt;property id=&quot;20300&quot; value=&quot;Slide 11&quot;/&gt;&lt;property id=&quot;20303&quot; value=&quot;-1&quot;/&gt;&lt;property id=&quot;20307&quot; value=&quot;266&quot;/&gt;&lt;property id=&quot;20309&quot; value=&quot;-1&quot;/&gt;&lt;/object&gt;&lt;object type=&quot;3&quot; unique_id=&quot;10439&quot;&gt;&lt;property id=&quot;20148&quot; value=&quot;5&quot;/&gt;&lt;property id=&quot;20300&quot; value=&quot;Slide 12&quot;/&gt;&lt;property id=&quot;20303&quot; value=&quot;-1&quot;/&gt;&lt;property id=&quot;20307&quot; value=&quot;262&quot;/&gt;&lt;property id=&quot;20309&quot; value=&quot;-1&quot;/&gt;&lt;/object&gt;&lt;object type=&quot;3&quot; unique_id=&quot;10440&quot;&gt;&lt;property id=&quot;20148&quot; value=&quot;5&quot;/&gt;&lt;property id=&quot;20300&quot; value=&quot;Slide 13&quot;/&gt;&lt;property id=&quot;20303&quot; value=&quot;-1&quot;/&gt;&lt;property id=&quot;20307&quot; value=&quot;263&quot;/&gt;&lt;property id=&quot;20309&quot; value=&quot;-1&quot;/&gt;&lt;/object&gt;&lt;object type=&quot;3&quot; unique_id=&quot;10441&quot;&gt;&lt;property id=&quot;20148&quot; value=&quot;5&quot;/&gt;&lt;property id=&quot;20300&quot; value=&quot;Slide 15&quot;/&gt;&lt;property id=&quot;20303&quot; value=&quot;-1&quot;/&gt;&lt;property id=&quot;20307&quot; value=&quot;270&quot;/&gt;&lt;property id=&quot;20309&quot; value=&quot;-1&quot;/&gt;&lt;/object&gt;&lt;object type=&quot;3&quot; unique_id=&quot;10541&quot;&gt;&lt;property id=&quot;20148&quot; value=&quot;5&quot;/&gt;&lt;property id=&quot;20300&quot; value=&quot;Slide 16&quot;/&gt;&lt;property id=&quot;20307&quot; value=&quot;271&quot;/&gt;&lt;property id=&quot;20309&quot; value=&quot;-1&quot;/&gt;&lt;/object&gt;&lt;object type=&quot;3&quot; unique_id=&quot;11959&quot;&gt;&lt;property id=&quot;20148&quot; value=&quot;5&quot;/&gt;&lt;property id=&quot;20300&quot; value=&quot;Slide 9&quot;/&gt;&lt;property id=&quot;20307&quot; value=&quot;272&quot;/&gt;&lt;/object&gt;&lt;object type=&quot;3&quot; unique_id=&quot;11978&quot;&gt;&lt;property id=&quot;20148&quot; value=&quot;5&quot;/&gt;&lt;property id=&quot;20300&quot; value=&quot;Slide 14&quot;/&gt;&lt;property id=&quot;20307&quot; value=&quot;273&quot;/&gt;&lt;/object&gt;&lt;/object&gt;&lt;/object&gt;&lt;/database&gt;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6">
      <a:dk1>
        <a:srgbClr val="000000"/>
      </a:dk1>
      <a:lt1>
        <a:srgbClr val="FFFFFF"/>
      </a:lt1>
      <a:dk2>
        <a:srgbClr val="333399"/>
      </a:dk2>
      <a:lt2>
        <a:srgbClr val="808080"/>
      </a:lt2>
      <a:accent1>
        <a:srgbClr val="FFFFFF"/>
      </a:accent1>
      <a:accent2>
        <a:srgbClr val="0F2BEC"/>
      </a:accent2>
      <a:accent3>
        <a:srgbClr val="FFFFFF"/>
      </a:accent3>
      <a:accent4>
        <a:srgbClr val="000000"/>
      </a:accent4>
      <a:accent5>
        <a:srgbClr val="FFFFFF"/>
      </a:accent5>
      <a:accent6>
        <a:srgbClr val="0C26D6"/>
      </a:accent6>
      <a:hlink>
        <a:srgbClr val="000000"/>
      </a:hlink>
      <a:folHlink>
        <a:srgbClr val="292929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5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6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0F2BEC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0C26D6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557</TotalTime>
  <Words>184</Words>
  <Application>Microsoft Office PowerPoint</Application>
  <PresentationFormat>Экран (4:3)</PresentationFormat>
  <Paragraphs>36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Company>OPITUP VVSU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Template</dc:title>
  <dc:creator>S.V.Ryzhkov</dc:creator>
  <cp:lastModifiedBy>a.bolshedvorskiy</cp:lastModifiedBy>
  <cp:revision>103</cp:revision>
  <dcterms:created xsi:type="dcterms:W3CDTF">2007-04-22T06:20:01Z</dcterms:created>
  <dcterms:modified xsi:type="dcterms:W3CDTF">2009-01-26T02:11:11Z</dcterms:modified>
</cp:coreProperties>
</file>

<file path=docProps/thumbnail.jpeg>
</file>